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8" r:id="rId2"/>
  </p:sldIdLst>
  <p:sldSz cx="15695613" cy="109077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8D23"/>
    <a:srgbClr val="E37422"/>
    <a:srgbClr val="E9A021"/>
    <a:srgbClr val="DF48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5C9B81-90DC-4793-86B1-D6CF9E3F6C12}" v="16" dt="2022-07-21T11:07:56.8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288"/>
    <p:restoredTop sz="94655"/>
  </p:normalViewPr>
  <p:slideViewPr>
    <p:cSldViewPr snapToGrid="0" snapToObjects="1">
      <p:cViewPr varScale="1">
        <p:scale>
          <a:sx n="70" d="100"/>
          <a:sy n="70" d="100"/>
        </p:scale>
        <p:origin x="2010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77171" y="1785129"/>
            <a:ext cx="13341271" cy="3797500"/>
          </a:xfrm>
        </p:spPr>
        <p:txBody>
          <a:bodyPr anchor="b"/>
          <a:lstStyle>
            <a:lvl1pPr algn="ctr">
              <a:defRPr sz="954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61952" y="5729075"/>
            <a:ext cx="11771710" cy="2633505"/>
          </a:xfrm>
        </p:spPr>
        <p:txBody>
          <a:bodyPr/>
          <a:lstStyle>
            <a:lvl1pPr marL="0" indent="0" algn="ctr">
              <a:buNone/>
              <a:defRPr sz="3817"/>
            </a:lvl1pPr>
            <a:lvl2pPr marL="727177" indent="0" algn="ctr">
              <a:buNone/>
              <a:defRPr sz="3181"/>
            </a:lvl2pPr>
            <a:lvl3pPr marL="1454353" indent="0" algn="ctr">
              <a:buNone/>
              <a:defRPr sz="2863"/>
            </a:lvl3pPr>
            <a:lvl4pPr marL="2181530" indent="0" algn="ctr">
              <a:buNone/>
              <a:defRPr sz="2545"/>
            </a:lvl4pPr>
            <a:lvl5pPr marL="2908706" indent="0" algn="ctr">
              <a:buNone/>
              <a:defRPr sz="2545"/>
            </a:lvl5pPr>
            <a:lvl6pPr marL="3635883" indent="0" algn="ctr">
              <a:buNone/>
              <a:defRPr sz="2545"/>
            </a:lvl6pPr>
            <a:lvl7pPr marL="4363060" indent="0" algn="ctr">
              <a:buNone/>
              <a:defRPr sz="2545"/>
            </a:lvl7pPr>
            <a:lvl8pPr marL="5090236" indent="0" algn="ctr">
              <a:buNone/>
              <a:defRPr sz="2545"/>
            </a:lvl8pPr>
            <a:lvl9pPr marL="5817413" indent="0" algn="ctr">
              <a:buNone/>
              <a:defRPr sz="254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16F9-F562-A243-BD6F-678485CB9FDE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31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16F9-F562-A243-BD6F-678485CB9FDE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370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232174" y="580735"/>
            <a:ext cx="3384367" cy="924378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9075" y="580735"/>
            <a:ext cx="9956904" cy="924378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16F9-F562-A243-BD6F-678485CB9FDE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416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16F9-F562-A243-BD6F-678485CB9FDE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017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900" y="2719357"/>
            <a:ext cx="13537466" cy="4537305"/>
          </a:xfrm>
        </p:spPr>
        <p:txBody>
          <a:bodyPr anchor="b"/>
          <a:lstStyle>
            <a:lvl1pPr>
              <a:defRPr sz="954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0900" y="7299586"/>
            <a:ext cx="13537466" cy="2386061"/>
          </a:xfrm>
        </p:spPr>
        <p:txBody>
          <a:bodyPr/>
          <a:lstStyle>
            <a:lvl1pPr marL="0" indent="0">
              <a:buNone/>
              <a:defRPr sz="3817">
                <a:solidFill>
                  <a:schemeClr val="tx1"/>
                </a:solidFill>
              </a:defRPr>
            </a:lvl1pPr>
            <a:lvl2pPr marL="727177" indent="0">
              <a:buNone/>
              <a:defRPr sz="3181">
                <a:solidFill>
                  <a:schemeClr val="tx1">
                    <a:tint val="75000"/>
                  </a:schemeClr>
                </a:solidFill>
              </a:defRPr>
            </a:lvl2pPr>
            <a:lvl3pPr marL="1454353" indent="0">
              <a:buNone/>
              <a:defRPr sz="2863">
                <a:solidFill>
                  <a:schemeClr val="tx1">
                    <a:tint val="75000"/>
                  </a:schemeClr>
                </a:solidFill>
              </a:defRPr>
            </a:lvl3pPr>
            <a:lvl4pPr marL="2181530" indent="0">
              <a:buNone/>
              <a:defRPr sz="2545">
                <a:solidFill>
                  <a:schemeClr val="tx1">
                    <a:tint val="75000"/>
                  </a:schemeClr>
                </a:solidFill>
              </a:defRPr>
            </a:lvl4pPr>
            <a:lvl5pPr marL="2908706" indent="0">
              <a:buNone/>
              <a:defRPr sz="2545">
                <a:solidFill>
                  <a:schemeClr val="tx1">
                    <a:tint val="75000"/>
                  </a:schemeClr>
                </a:solidFill>
              </a:defRPr>
            </a:lvl5pPr>
            <a:lvl6pPr marL="3635883" indent="0">
              <a:buNone/>
              <a:defRPr sz="2545">
                <a:solidFill>
                  <a:schemeClr val="tx1">
                    <a:tint val="75000"/>
                  </a:schemeClr>
                </a:solidFill>
              </a:defRPr>
            </a:lvl6pPr>
            <a:lvl7pPr marL="4363060" indent="0">
              <a:buNone/>
              <a:defRPr sz="2545">
                <a:solidFill>
                  <a:schemeClr val="tx1">
                    <a:tint val="75000"/>
                  </a:schemeClr>
                </a:solidFill>
              </a:defRPr>
            </a:lvl7pPr>
            <a:lvl8pPr marL="5090236" indent="0">
              <a:buNone/>
              <a:defRPr sz="2545">
                <a:solidFill>
                  <a:schemeClr val="tx1">
                    <a:tint val="75000"/>
                  </a:schemeClr>
                </a:solidFill>
              </a:defRPr>
            </a:lvl8pPr>
            <a:lvl9pPr marL="5817413" indent="0">
              <a:buNone/>
              <a:defRPr sz="25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16F9-F562-A243-BD6F-678485CB9FDE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972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9073" y="2903673"/>
            <a:ext cx="6670636" cy="69208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45904" y="2903673"/>
            <a:ext cx="6670636" cy="69208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16F9-F562-A243-BD6F-678485CB9FDE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596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1118" y="580737"/>
            <a:ext cx="13537466" cy="21083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1119" y="2673905"/>
            <a:ext cx="6639979" cy="1310440"/>
          </a:xfrm>
        </p:spPr>
        <p:txBody>
          <a:bodyPr anchor="b"/>
          <a:lstStyle>
            <a:lvl1pPr marL="0" indent="0">
              <a:buNone/>
              <a:defRPr sz="3817" b="1"/>
            </a:lvl1pPr>
            <a:lvl2pPr marL="727177" indent="0">
              <a:buNone/>
              <a:defRPr sz="3181" b="1"/>
            </a:lvl2pPr>
            <a:lvl3pPr marL="1454353" indent="0">
              <a:buNone/>
              <a:defRPr sz="2863" b="1"/>
            </a:lvl3pPr>
            <a:lvl4pPr marL="2181530" indent="0">
              <a:buNone/>
              <a:defRPr sz="2545" b="1"/>
            </a:lvl4pPr>
            <a:lvl5pPr marL="2908706" indent="0">
              <a:buNone/>
              <a:defRPr sz="2545" b="1"/>
            </a:lvl5pPr>
            <a:lvl6pPr marL="3635883" indent="0">
              <a:buNone/>
              <a:defRPr sz="2545" b="1"/>
            </a:lvl6pPr>
            <a:lvl7pPr marL="4363060" indent="0">
              <a:buNone/>
              <a:defRPr sz="2545" b="1"/>
            </a:lvl7pPr>
            <a:lvl8pPr marL="5090236" indent="0">
              <a:buNone/>
              <a:defRPr sz="2545" b="1"/>
            </a:lvl8pPr>
            <a:lvl9pPr marL="5817413" indent="0">
              <a:buNone/>
              <a:defRPr sz="2545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1119" y="3984345"/>
            <a:ext cx="6639979" cy="58603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45905" y="2673905"/>
            <a:ext cx="6672680" cy="1310440"/>
          </a:xfrm>
        </p:spPr>
        <p:txBody>
          <a:bodyPr anchor="b"/>
          <a:lstStyle>
            <a:lvl1pPr marL="0" indent="0">
              <a:buNone/>
              <a:defRPr sz="3817" b="1"/>
            </a:lvl1pPr>
            <a:lvl2pPr marL="727177" indent="0">
              <a:buNone/>
              <a:defRPr sz="3181" b="1"/>
            </a:lvl2pPr>
            <a:lvl3pPr marL="1454353" indent="0">
              <a:buNone/>
              <a:defRPr sz="2863" b="1"/>
            </a:lvl3pPr>
            <a:lvl4pPr marL="2181530" indent="0">
              <a:buNone/>
              <a:defRPr sz="2545" b="1"/>
            </a:lvl4pPr>
            <a:lvl5pPr marL="2908706" indent="0">
              <a:buNone/>
              <a:defRPr sz="2545" b="1"/>
            </a:lvl5pPr>
            <a:lvl6pPr marL="3635883" indent="0">
              <a:buNone/>
              <a:defRPr sz="2545" b="1"/>
            </a:lvl6pPr>
            <a:lvl7pPr marL="4363060" indent="0">
              <a:buNone/>
              <a:defRPr sz="2545" b="1"/>
            </a:lvl7pPr>
            <a:lvl8pPr marL="5090236" indent="0">
              <a:buNone/>
              <a:defRPr sz="2545" b="1"/>
            </a:lvl8pPr>
            <a:lvl9pPr marL="5817413" indent="0">
              <a:buNone/>
              <a:defRPr sz="2545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45905" y="3984345"/>
            <a:ext cx="6672680" cy="58603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16F9-F562-A243-BD6F-678485CB9FDE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396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16F9-F562-A243-BD6F-678485CB9FDE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685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16F9-F562-A243-BD6F-678485CB9FDE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898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1118" y="727181"/>
            <a:ext cx="5062244" cy="2545133"/>
          </a:xfrm>
        </p:spPr>
        <p:txBody>
          <a:bodyPr anchor="b"/>
          <a:lstStyle>
            <a:lvl1pPr>
              <a:defRPr sz="509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72680" y="1570511"/>
            <a:ext cx="7945904" cy="7751546"/>
          </a:xfrm>
        </p:spPr>
        <p:txBody>
          <a:bodyPr/>
          <a:lstStyle>
            <a:lvl1pPr>
              <a:defRPr sz="5090"/>
            </a:lvl1pPr>
            <a:lvl2pPr>
              <a:defRPr sz="4453"/>
            </a:lvl2pPr>
            <a:lvl3pPr>
              <a:defRPr sz="3817"/>
            </a:lvl3pPr>
            <a:lvl4pPr>
              <a:defRPr sz="3181"/>
            </a:lvl4pPr>
            <a:lvl5pPr>
              <a:defRPr sz="3181"/>
            </a:lvl5pPr>
            <a:lvl6pPr>
              <a:defRPr sz="3181"/>
            </a:lvl6pPr>
            <a:lvl7pPr>
              <a:defRPr sz="3181"/>
            </a:lvl7pPr>
            <a:lvl8pPr>
              <a:defRPr sz="3181"/>
            </a:lvl8pPr>
            <a:lvl9pPr>
              <a:defRPr sz="3181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1118" y="3272314"/>
            <a:ext cx="5062244" cy="6062366"/>
          </a:xfrm>
        </p:spPr>
        <p:txBody>
          <a:bodyPr/>
          <a:lstStyle>
            <a:lvl1pPr marL="0" indent="0">
              <a:buNone/>
              <a:defRPr sz="2545"/>
            </a:lvl1pPr>
            <a:lvl2pPr marL="727177" indent="0">
              <a:buNone/>
              <a:defRPr sz="2227"/>
            </a:lvl2pPr>
            <a:lvl3pPr marL="1454353" indent="0">
              <a:buNone/>
              <a:defRPr sz="1909"/>
            </a:lvl3pPr>
            <a:lvl4pPr marL="2181530" indent="0">
              <a:buNone/>
              <a:defRPr sz="1591"/>
            </a:lvl4pPr>
            <a:lvl5pPr marL="2908706" indent="0">
              <a:buNone/>
              <a:defRPr sz="1591"/>
            </a:lvl5pPr>
            <a:lvl6pPr marL="3635883" indent="0">
              <a:buNone/>
              <a:defRPr sz="1591"/>
            </a:lvl6pPr>
            <a:lvl7pPr marL="4363060" indent="0">
              <a:buNone/>
              <a:defRPr sz="1591"/>
            </a:lvl7pPr>
            <a:lvl8pPr marL="5090236" indent="0">
              <a:buNone/>
              <a:defRPr sz="1591"/>
            </a:lvl8pPr>
            <a:lvl9pPr marL="5817413" indent="0">
              <a:buNone/>
              <a:defRPr sz="159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16F9-F562-A243-BD6F-678485CB9FDE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409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1118" y="727181"/>
            <a:ext cx="5062244" cy="2545133"/>
          </a:xfrm>
        </p:spPr>
        <p:txBody>
          <a:bodyPr anchor="b"/>
          <a:lstStyle>
            <a:lvl1pPr>
              <a:defRPr sz="509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72680" y="1570511"/>
            <a:ext cx="7945904" cy="7751546"/>
          </a:xfrm>
        </p:spPr>
        <p:txBody>
          <a:bodyPr anchor="t"/>
          <a:lstStyle>
            <a:lvl1pPr marL="0" indent="0">
              <a:buNone/>
              <a:defRPr sz="5090"/>
            </a:lvl1pPr>
            <a:lvl2pPr marL="727177" indent="0">
              <a:buNone/>
              <a:defRPr sz="4453"/>
            </a:lvl2pPr>
            <a:lvl3pPr marL="1454353" indent="0">
              <a:buNone/>
              <a:defRPr sz="3817"/>
            </a:lvl3pPr>
            <a:lvl4pPr marL="2181530" indent="0">
              <a:buNone/>
              <a:defRPr sz="3181"/>
            </a:lvl4pPr>
            <a:lvl5pPr marL="2908706" indent="0">
              <a:buNone/>
              <a:defRPr sz="3181"/>
            </a:lvl5pPr>
            <a:lvl6pPr marL="3635883" indent="0">
              <a:buNone/>
              <a:defRPr sz="3181"/>
            </a:lvl6pPr>
            <a:lvl7pPr marL="4363060" indent="0">
              <a:buNone/>
              <a:defRPr sz="3181"/>
            </a:lvl7pPr>
            <a:lvl8pPr marL="5090236" indent="0">
              <a:buNone/>
              <a:defRPr sz="3181"/>
            </a:lvl8pPr>
            <a:lvl9pPr marL="5817413" indent="0">
              <a:buNone/>
              <a:defRPr sz="318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1118" y="3272314"/>
            <a:ext cx="5062244" cy="6062366"/>
          </a:xfrm>
        </p:spPr>
        <p:txBody>
          <a:bodyPr/>
          <a:lstStyle>
            <a:lvl1pPr marL="0" indent="0">
              <a:buNone/>
              <a:defRPr sz="2545"/>
            </a:lvl1pPr>
            <a:lvl2pPr marL="727177" indent="0">
              <a:buNone/>
              <a:defRPr sz="2227"/>
            </a:lvl2pPr>
            <a:lvl3pPr marL="1454353" indent="0">
              <a:buNone/>
              <a:defRPr sz="1909"/>
            </a:lvl3pPr>
            <a:lvl4pPr marL="2181530" indent="0">
              <a:buNone/>
              <a:defRPr sz="1591"/>
            </a:lvl4pPr>
            <a:lvl5pPr marL="2908706" indent="0">
              <a:buNone/>
              <a:defRPr sz="1591"/>
            </a:lvl5pPr>
            <a:lvl6pPr marL="3635883" indent="0">
              <a:buNone/>
              <a:defRPr sz="1591"/>
            </a:lvl6pPr>
            <a:lvl7pPr marL="4363060" indent="0">
              <a:buNone/>
              <a:defRPr sz="1591"/>
            </a:lvl7pPr>
            <a:lvl8pPr marL="5090236" indent="0">
              <a:buNone/>
              <a:defRPr sz="1591"/>
            </a:lvl8pPr>
            <a:lvl9pPr marL="5817413" indent="0">
              <a:buNone/>
              <a:defRPr sz="159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16F9-F562-A243-BD6F-678485CB9FDE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15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9074" y="580737"/>
            <a:ext cx="13537466" cy="2108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9074" y="2903673"/>
            <a:ext cx="13537466" cy="69208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9073" y="10109836"/>
            <a:ext cx="3531513" cy="580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1316F9-F562-A243-BD6F-678485CB9FDE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99172" y="10109836"/>
            <a:ext cx="5297269" cy="580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85027" y="10109836"/>
            <a:ext cx="3531513" cy="5807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1C16C5-3BE2-CD44-B361-2DC4ACD5C1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3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454353" rtl="0" eaLnBrk="1" latinLnBrk="0" hangingPunct="1">
        <a:lnSpc>
          <a:spcPct val="90000"/>
        </a:lnSpc>
        <a:spcBef>
          <a:spcPct val="0"/>
        </a:spcBef>
        <a:buNone/>
        <a:defRPr sz="69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3588" indent="-363588" algn="l" defTabSz="1454353" rtl="0" eaLnBrk="1" latinLnBrk="0" hangingPunct="1">
        <a:lnSpc>
          <a:spcPct val="90000"/>
        </a:lnSpc>
        <a:spcBef>
          <a:spcPts val="1591"/>
        </a:spcBef>
        <a:buFont typeface="Arial" panose="020B0604020202020204" pitchFamily="34" charset="0"/>
        <a:buChar char="•"/>
        <a:defRPr sz="4453" kern="1200">
          <a:solidFill>
            <a:schemeClr val="tx1"/>
          </a:solidFill>
          <a:latin typeface="+mn-lt"/>
          <a:ea typeface="+mn-ea"/>
          <a:cs typeface="+mn-cs"/>
        </a:defRPr>
      </a:lvl1pPr>
      <a:lvl2pPr marL="1090765" indent="-363588" algn="l" defTabSz="1454353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sz="3817" kern="1200">
          <a:solidFill>
            <a:schemeClr val="tx1"/>
          </a:solidFill>
          <a:latin typeface="+mn-lt"/>
          <a:ea typeface="+mn-ea"/>
          <a:cs typeface="+mn-cs"/>
        </a:defRPr>
      </a:lvl2pPr>
      <a:lvl3pPr marL="1817942" indent="-363588" algn="l" defTabSz="1454353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sz="3181" kern="1200">
          <a:solidFill>
            <a:schemeClr val="tx1"/>
          </a:solidFill>
          <a:latin typeface="+mn-lt"/>
          <a:ea typeface="+mn-ea"/>
          <a:cs typeface="+mn-cs"/>
        </a:defRPr>
      </a:lvl3pPr>
      <a:lvl4pPr marL="2545118" indent="-363588" algn="l" defTabSz="1454353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sz="2863" kern="1200">
          <a:solidFill>
            <a:schemeClr val="tx1"/>
          </a:solidFill>
          <a:latin typeface="+mn-lt"/>
          <a:ea typeface="+mn-ea"/>
          <a:cs typeface="+mn-cs"/>
        </a:defRPr>
      </a:lvl4pPr>
      <a:lvl5pPr marL="3272295" indent="-363588" algn="l" defTabSz="1454353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sz="2863" kern="1200">
          <a:solidFill>
            <a:schemeClr val="tx1"/>
          </a:solidFill>
          <a:latin typeface="+mn-lt"/>
          <a:ea typeface="+mn-ea"/>
          <a:cs typeface="+mn-cs"/>
        </a:defRPr>
      </a:lvl5pPr>
      <a:lvl6pPr marL="3999471" indent="-363588" algn="l" defTabSz="1454353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sz="2863" kern="1200">
          <a:solidFill>
            <a:schemeClr val="tx1"/>
          </a:solidFill>
          <a:latin typeface="+mn-lt"/>
          <a:ea typeface="+mn-ea"/>
          <a:cs typeface="+mn-cs"/>
        </a:defRPr>
      </a:lvl6pPr>
      <a:lvl7pPr marL="4726648" indent="-363588" algn="l" defTabSz="1454353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sz="2863" kern="1200">
          <a:solidFill>
            <a:schemeClr val="tx1"/>
          </a:solidFill>
          <a:latin typeface="+mn-lt"/>
          <a:ea typeface="+mn-ea"/>
          <a:cs typeface="+mn-cs"/>
        </a:defRPr>
      </a:lvl7pPr>
      <a:lvl8pPr marL="5453825" indent="-363588" algn="l" defTabSz="1454353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sz="2863" kern="1200">
          <a:solidFill>
            <a:schemeClr val="tx1"/>
          </a:solidFill>
          <a:latin typeface="+mn-lt"/>
          <a:ea typeface="+mn-ea"/>
          <a:cs typeface="+mn-cs"/>
        </a:defRPr>
      </a:lvl8pPr>
      <a:lvl9pPr marL="6181001" indent="-363588" algn="l" defTabSz="1454353" rtl="0" eaLnBrk="1" latinLnBrk="0" hangingPunct="1">
        <a:lnSpc>
          <a:spcPct val="90000"/>
        </a:lnSpc>
        <a:spcBef>
          <a:spcPts val="795"/>
        </a:spcBef>
        <a:buFont typeface="Arial" panose="020B0604020202020204" pitchFamily="34" charset="0"/>
        <a:buChar char="•"/>
        <a:defRPr sz="28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54353" rtl="0" eaLnBrk="1" latinLnBrk="0" hangingPunct="1">
        <a:defRPr sz="2863" kern="1200">
          <a:solidFill>
            <a:schemeClr val="tx1"/>
          </a:solidFill>
          <a:latin typeface="+mn-lt"/>
          <a:ea typeface="+mn-ea"/>
          <a:cs typeface="+mn-cs"/>
        </a:defRPr>
      </a:lvl1pPr>
      <a:lvl2pPr marL="727177" algn="l" defTabSz="1454353" rtl="0" eaLnBrk="1" latinLnBrk="0" hangingPunct="1">
        <a:defRPr sz="2863" kern="1200">
          <a:solidFill>
            <a:schemeClr val="tx1"/>
          </a:solidFill>
          <a:latin typeface="+mn-lt"/>
          <a:ea typeface="+mn-ea"/>
          <a:cs typeface="+mn-cs"/>
        </a:defRPr>
      </a:lvl2pPr>
      <a:lvl3pPr marL="1454353" algn="l" defTabSz="1454353" rtl="0" eaLnBrk="1" latinLnBrk="0" hangingPunct="1">
        <a:defRPr sz="2863" kern="1200">
          <a:solidFill>
            <a:schemeClr val="tx1"/>
          </a:solidFill>
          <a:latin typeface="+mn-lt"/>
          <a:ea typeface="+mn-ea"/>
          <a:cs typeface="+mn-cs"/>
        </a:defRPr>
      </a:lvl3pPr>
      <a:lvl4pPr marL="2181530" algn="l" defTabSz="1454353" rtl="0" eaLnBrk="1" latinLnBrk="0" hangingPunct="1">
        <a:defRPr sz="2863" kern="1200">
          <a:solidFill>
            <a:schemeClr val="tx1"/>
          </a:solidFill>
          <a:latin typeface="+mn-lt"/>
          <a:ea typeface="+mn-ea"/>
          <a:cs typeface="+mn-cs"/>
        </a:defRPr>
      </a:lvl4pPr>
      <a:lvl5pPr marL="2908706" algn="l" defTabSz="1454353" rtl="0" eaLnBrk="1" latinLnBrk="0" hangingPunct="1">
        <a:defRPr sz="2863" kern="1200">
          <a:solidFill>
            <a:schemeClr val="tx1"/>
          </a:solidFill>
          <a:latin typeface="+mn-lt"/>
          <a:ea typeface="+mn-ea"/>
          <a:cs typeface="+mn-cs"/>
        </a:defRPr>
      </a:lvl5pPr>
      <a:lvl6pPr marL="3635883" algn="l" defTabSz="1454353" rtl="0" eaLnBrk="1" latinLnBrk="0" hangingPunct="1">
        <a:defRPr sz="2863" kern="1200">
          <a:solidFill>
            <a:schemeClr val="tx1"/>
          </a:solidFill>
          <a:latin typeface="+mn-lt"/>
          <a:ea typeface="+mn-ea"/>
          <a:cs typeface="+mn-cs"/>
        </a:defRPr>
      </a:lvl6pPr>
      <a:lvl7pPr marL="4363060" algn="l" defTabSz="1454353" rtl="0" eaLnBrk="1" latinLnBrk="0" hangingPunct="1">
        <a:defRPr sz="2863" kern="1200">
          <a:solidFill>
            <a:schemeClr val="tx1"/>
          </a:solidFill>
          <a:latin typeface="+mn-lt"/>
          <a:ea typeface="+mn-ea"/>
          <a:cs typeface="+mn-cs"/>
        </a:defRPr>
      </a:lvl7pPr>
      <a:lvl8pPr marL="5090236" algn="l" defTabSz="1454353" rtl="0" eaLnBrk="1" latinLnBrk="0" hangingPunct="1">
        <a:defRPr sz="2863" kern="1200">
          <a:solidFill>
            <a:schemeClr val="tx1"/>
          </a:solidFill>
          <a:latin typeface="+mn-lt"/>
          <a:ea typeface="+mn-ea"/>
          <a:cs typeface="+mn-cs"/>
        </a:defRPr>
      </a:lvl8pPr>
      <a:lvl9pPr marL="5817413" algn="l" defTabSz="1454353" rtl="0" eaLnBrk="1" latinLnBrk="0" hangingPunct="1">
        <a:defRPr sz="28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955FF9B5-2D3A-D941-9FB4-B8325764D52A}"/>
              </a:ext>
            </a:extLst>
          </p:cNvPr>
          <p:cNvSpPr txBox="1"/>
          <p:nvPr/>
        </p:nvSpPr>
        <p:spPr>
          <a:xfrm>
            <a:off x="15695613" y="0"/>
            <a:ext cx="21637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Intended to be the page where the final artwork would sit and be </a:t>
            </a:r>
            <a:r>
              <a:rPr lang="en-US" dirty="0" err="1">
                <a:solidFill>
                  <a:srgbClr val="FF0000"/>
                </a:solidFill>
              </a:rPr>
              <a:t>PDFed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FAA27A-DCC5-BC47-BF4F-4A79B18098DB}"/>
              </a:ext>
            </a:extLst>
          </p:cNvPr>
          <p:cNvSpPr/>
          <p:nvPr/>
        </p:nvSpPr>
        <p:spPr>
          <a:xfrm>
            <a:off x="16302057" y="5876471"/>
            <a:ext cx="1016000" cy="1016000"/>
          </a:xfrm>
          <a:prstGeom prst="rect">
            <a:avLst/>
          </a:prstGeom>
          <a:solidFill>
            <a:srgbClr val="E9A0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#E9a021</a:t>
            </a:r>
          </a:p>
          <a:p>
            <a:pPr algn="ctr"/>
            <a:r>
              <a:rPr lang="en-US" sz="1200" dirty="0"/>
              <a:t>R:233</a:t>
            </a:r>
          </a:p>
          <a:p>
            <a:pPr algn="ctr"/>
            <a:r>
              <a:rPr lang="en-US" sz="1200" dirty="0"/>
              <a:t>G:160</a:t>
            </a:r>
          </a:p>
          <a:p>
            <a:pPr algn="ctr"/>
            <a:r>
              <a:rPr lang="en-US" sz="1200" dirty="0"/>
              <a:t>B: 33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9724FD-9A9D-AF41-9452-77696064F927}"/>
              </a:ext>
            </a:extLst>
          </p:cNvPr>
          <p:cNvSpPr txBox="1"/>
          <p:nvPr/>
        </p:nvSpPr>
        <p:spPr>
          <a:xfrm>
            <a:off x="16193428" y="2387600"/>
            <a:ext cx="18591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Suggestions of other title </a:t>
            </a:r>
            <a:r>
              <a:rPr lang="en-US" dirty="0" err="1">
                <a:solidFill>
                  <a:srgbClr val="FF0000"/>
                </a:solidFill>
              </a:rPr>
              <a:t>colours</a:t>
            </a:r>
            <a:r>
              <a:rPr lang="en-US" dirty="0">
                <a:solidFill>
                  <a:srgbClr val="FF0000"/>
                </a:solidFill>
              </a:rPr>
              <a:t> in the series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D850271-6F6C-3840-9C79-4A562A1F5672}"/>
              </a:ext>
            </a:extLst>
          </p:cNvPr>
          <p:cNvSpPr/>
          <p:nvPr/>
        </p:nvSpPr>
        <p:spPr>
          <a:xfrm>
            <a:off x="16302057" y="4673599"/>
            <a:ext cx="1016000" cy="1016000"/>
          </a:xfrm>
          <a:prstGeom prst="rect">
            <a:avLst/>
          </a:prstGeom>
          <a:solidFill>
            <a:srgbClr val="E68D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#E68D23</a:t>
            </a:r>
          </a:p>
          <a:p>
            <a:pPr algn="ctr"/>
            <a:r>
              <a:rPr lang="en-US" sz="1200" dirty="0"/>
              <a:t>R:230</a:t>
            </a:r>
          </a:p>
          <a:p>
            <a:pPr algn="ctr"/>
            <a:r>
              <a:rPr lang="en-US" sz="1200" dirty="0"/>
              <a:t>G:141</a:t>
            </a:r>
          </a:p>
          <a:p>
            <a:pPr algn="ctr"/>
            <a:r>
              <a:rPr lang="en-US" sz="1200" dirty="0"/>
              <a:t>B: 35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7C8070B-3C4C-5245-AA51-C048F6A0168E}"/>
              </a:ext>
            </a:extLst>
          </p:cNvPr>
          <p:cNvSpPr/>
          <p:nvPr/>
        </p:nvSpPr>
        <p:spPr>
          <a:xfrm>
            <a:off x="16302057" y="3470727"/>
            <a:ext cx="1016000" cy="1016000"/>
          </a:xfrm>
          <a:prstGeom prst="rect">
            <a:avLst/>
          </a:prstGeom>
          <a:solidFill>
            <a:srgbClr val="E374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#E37422</a:t>
            </a:r>
          </a:p>
          <a:p>
            <a:pPr algn="ctr"/>
            <a:r>
              <a:rPr lang="en-US" sz="1200" dirty="0"/>
              <a:t>R:227</a:t>
            </a:r>
          </a:p>
          <a:p>
            <a:pPr algn="ctr"/>
            <a:r>
              <a:rPr lang="en-US" sz="1200" dirty="0"/>
              <a:t>G:116</a:t>
            </a:r>
          </a:p>
          <a:p>
            <a:pPr algn="ctr"/>
            <a:r>
              <a:rPr lang="en-US" sz="1200" dirty="0"/>
              <a:t>B: 36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AFDF6F-D89D-A54D-8BBC-441771C8D9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7257" b="62938"/>
          <a:stretch/>
        </p:blipFill>
        <p:spPr>
          <a:xfrm>
            <a:off x="0" y="25"/>
            <a:ext cx="15695612" cy="1090768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11DBA76-09E7-6245-B57C-C277DA2421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181" r="-13999" b="16407"/>
          <a:stretch/>
        </p:blipFill>
        <p:spPr>
          <a:xfrm>
            <a:off x="-1" y="600164"/>
            <a:ext cx="9726828" cy="103075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9F14819-2D21-6398-C3FE-C5B366F2CA39}"/>
              </a:ext>
            </a:extLst>
          </p:cNvPr>
          <p:cNvSpPr txBox="1"/>
          <p:nvPr/>
        </p:nvSpPr>
        <p:spPr>
          <a:xfrm>
            <a:off x="136476" y="136321"/>
            <a:ext cx="47872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 err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MetalUp.Express</a:t>
            </a:r>
            <a:r>
              <a:rPr lang="en-GB" sz="36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-  C#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063F053-6E6B-05CE-6A77-8ECAD2340631}"/>
              </a:ext>
            </a:extLst>
          </p:cNvPr>
          <p:cNvSpPr/>
          <p:nvPr/>
        </p:nvSpPr>
        <p:spPr>
          <a:xfrm>
            <a:off x="2708385" y="1021166"/>
            <a:ext cx="6045958" cy="44302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7DA7FD2-EA2D-2F2E-B496-CE35831ABA83}"/>
              </a:ext>
            </a:extLst>
          </p:cNvPr>
          <p:cNvSpPr/>
          <p:nvPr/>
        </p:nvSpPr>
        <p:spPr>
          <a:xfrm>
            <a:off x="8883153" y="1012023"/>
            <a:ext cx="6045958" cy="44302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6118B98-A098-794B-07A0-96D06BE16410}"/>
              </a:ext>
            </a:extLst>
          </p:cNvPr>
          <p:cNvSpPr/>
          <p:nvPr/>
        </p:nvSpPr>
        <p:spPr>
          <a:xfrm>
            <a:off x="2708385" y="5577102"/>
            <a:ext cx="6045958" cy="44302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5EA6AD-55E9-39ED-57DF-F4CE127F6442}"/>
              </a:ext>
            </a:extLst>
          </p:cNvPr>
          <p:cNvSpPr/>
          <p:nvPr/>
        </p:nvSpPr>
        <p:spPr>
          <a:xfrm>
            <a:off x="8866497" y="5577102"/>
            <a:ext cx="6045958" cy="44302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EEFC00-58E8-87A1-1B9E-B66185B8E0AB}"/>
              </a:ext>
            </a:extLst>
          </p:cNvPr>
          <p:cNvSpPr txBox="1"/>
          <p:nvPr/>
        </p:nvSpPr>
        <p:spPr>
          <a:xfrm>
            <a:off x="10914350" y="250171"/>
            <a:ext cx="26148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jdoe@gmail.co.uk</a:t>
            </a:r>
            <a:endParaRPr lang="en-GB" sz="2400" u="sng" dirty="0">
              <a:solidFill>
                <a:srgbClr val="FFC0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2E85F25-E5EC-627D-D557-E8FD12B94B4C}"/>
              </a:ext>
            </a:extLst>
          </p:cNvPr>
          <p:cNvSpPr txBox="1"/>
          <p:nvPr/>
        </p:nvSpPr>
        <p:spPr>
          <a:xfrm>
            <a:off x="13707302" y="259431"/>
            <a:ext cx="1221809" cy="461665"/>
          </a:xfrm>
          <a:prstGeom prst="rect">
            <a:avLst/>
          </a:prstGeom>
          <a:solidFill>
            <a:srgbClr val="E68D23"/>
          </a:solidFill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Log</a:t>
            </a:r>
            <a:r>
              <a:rPr lang="en-GB" sz="2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GB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out</a:t>
            </a:r>
            <a:endParaRPr lang="en-GB" sz="20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4340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645</TotalTime>
  <Words>70</Words>
  <Application>Microsoft Office PowerPoint</Application>
  <PresentationFormat>Custom</PresentationFormat>
  <Paragraphs>17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Segoe UI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Head, Ian</dc:creator>
  <cp:lastModifiedBy>Richard Pawson</cp:lastModifiedBy>
  <cp:revision>23</cp:revision>
  <cp:lastPrinted>2018-11-30T15:56:18Z</cp:lastPrinted>
  <dcterms:created xsi:type="dcterms:W3CDTF">2018-11-29T09:44:13Z</dcterms:created>
  <dcterms:modified xsi:type="dcterms:W3CDTF">2022-07-21T11:17:14Z</dcterms:modified>
</cp:coreProperties>
</file>

<file path=docProps/thumbnail.jpeg>
</file>